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58" r:id="rId6"/>
    <p:sldId id="262" r:id="rId7"/>
    <p:sldId id="259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580" autoAdjust="0"/>
    <p:restoredTop sz="94660"/>
  </p:normalViewPr>
  <p:slideViewPr>
    <p:cSldViewPr snapToGrid="0">
      <p:cViewPr varScale="1">
        <p:scale>
          <a:sx n="74" d="100"/>
          <a:sy n="74" d="100"/>
        </p:scale>
        <p:origin x="9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856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479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506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7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293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79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78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610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222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306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66FBB-FC4B-41B9-A053-32CD4CB7BEA1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93005-AE7D-4210-A328-52E22CB80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93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5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30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72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194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990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66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00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28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7" y="0"/>
            <a:ext cx="5297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207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2</cp:revision>
  <dcterms:created xsi:type="dcterms:W3CDTF">2023-06-13T08:44:04Z</dcterms:created>
  <dcterms:modified xsi:type="dcterms:W3CDTF">2023-06-13T08:56:22Z</dcterms:modified>
</cp:coreProperties>
</file>